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3" r:id="rId2"/>
    <p:sldId id="274" r:id="rId3"/>
    <p:sldId id="303" r:id="rId4"/>
    <p:sldId id="352" r:id="rId5"/>
    <p:sldId id="348" r:id="rId6"/>
    <p:sldId id="354" r:id="rId7"/>
    <p:sldId id="279" r:id="rId8"/>
    <p:sldId id="301" r:id="rId9"/>
    <p:sldId id="316" r:id="rId10"/>
    <p:sldId id="328" r:id="rId11"/>
    <p:sldId id="355" r:id="rId12"/>
    <p:sldId id="277" r:id="rId13"/>
    <p:sldId id="302" r:id="rId14"/>
    <p:sldId id="314" r:id="rId15"/>
    <p:sldId id="327" r:id="rId16"/>
    <p:sldId id="356" r:id="rId17"/>
    <p:sldId id="278" r:id="rId18"/>
    <p:sldId id="312" r:id="rId19"/>
    <p:sldId id="332" r:id="rId20"/>
    <p:sldId id="333" r:id="rId21"/>
    <p:sldId id="357" r:id="rId22"/>
    <p:sldId id="283" r:id="rId23"/>
    <p:sldId id="310" r:id="rId24"/>
    <p:sldId id="334" r:id="rId25"/>
    <p:sldId id="335" r:id="rId26"/>
    <p:sldId id="358" r:id="rId27"/>
    <p:sldId id="282" r:id="rId28"/>
    <p:sldId id="304" r:id="rId29"/>
    <p:sldId id="336" r:id="rId30"/>
    <p:sldId id="337" r:id="rId31"/>
    <p:sldId id="359" r:id="rId32"/>
    <p:sldId id="285" r:id="rId33"/>
    <p:sldId id="305" r:id="rId34"/>
    <p:sldId id="338" r:id="rId35"/>
    <p:sldId id="339" r:id="rId36"/>
    <p:sldId id="360" r:id="rId37"/>
    <p:sldId id="284" r:id="rId38"/>
    <p:sldId id="306" r:id="rId39"/>
    <p:sldId id="340" r:id="rId40"/>
    <p:sldId id="341" r:id="rId41"/>
    <p:sldId id="361" r:id="rId42"/>
    <p:sldId id="276" r:id="rId43"/>
    <p:sldId id="311" r:id="rId44"/>
    <p:sldId id="342" r:id="rId45"/>
    <p:sldId id="343" r:id="rId46"/>
    <p:sldId id="362" r:id="rId47"/>
    <p:sldId id="281" r:id="rId48"/>
    <p:sldId id="308" r:id="rId49"/>
    <p:sldId id="344" r:id="rId50"/>
    <p:sldId id="345" r:id="rId51"/>
    <p:sldId id="363" r:id="rId52"/>
    <p:sldId id="275" r:id="rId53"/>
    <p:sldId id="309" r:id="rId54"/>
    <p:sldId id="350" r:id="rId55"/>
    <p:sldId id="346" r:id="rId56"/>
    <p:sldId id="364" r:id="rId57"/>
    <p:sldId id="280" r:id="rId58"/>
    <p:sldId id="313" r:id="rId59"/>
    <p:sldId id="351" r:id="rId60"/>
    <p:sldId id="347" r:id="rId61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8"/>
    <p:restoredTop sz="94703"/>
  </p:normalViewPr>
  <p:slideViewPr>
    <p:cSldViewPr snapToGrid="0">
      <p:cViewPr varScale="1">
        <p:scale>
          <a:sx n="128" d="100"/>
          <a:sy n="128" d="100"/>
        </p:scale>
        <p:origin x="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B75D-1887-C8B2-F722-AF9FF7781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E5F2E-CE39-A7A4-E71B-00B5F2303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C4C7D-1172-0A33-B9B6-E5CD89A5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FDAF2-0339-1A42-8F35-C968AE7CA2BA}" type="datetimeFigureOut">
              <a:rPr lang="en-VN" smtClean="0"/>
              <a:t>20/7/25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0DC11-EED2-D2D5-39F8-B2C00C5A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F1E19-0AAD-E0A6-2390-8E6B8D6C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7C2BD8-4052-2E47-B552-1DE840DC047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8753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A9CC-CA12-D906-7A34-A5642BD5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A83DF-120E-8E6D-377C-85EE57A39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C0CD2-A47D-19D6-8B1B-3A39BBC9E4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FDAF2-0339-1A42-8F35-C968AE7CA2BA}" type="datetimeFigureOut">
              <a:rPr lang="en-VN" smtClean="0"/>
              <a:t>20/7/25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E792B-D3BC-5A9C-38F7-071F47AE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E2F6B-B57A-9000-90CE-D8FC5D35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7C2BD8-4052-2E47-B552-1DE840DC047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4753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892D7C-E828-691D-5FCF-D4402032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F8E8A3-24DE-DCAD-4F07-89FE0B94E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23F68-E731-66FF-5CC9-D4BD0352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FDAF2-0339-1A42-8F35-C968AE7CA2BA}" type="datetimeFigureOut">
              <a:rPr lang="en-VN" smtClean="0"/>
              <a:t>20/7/25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352DC-E145-90B4-A5B8-481E975F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541C2-3EAC-3F6D-8AF7-0C99F544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7C2BD8-4052-2E47-B552-1DE840DC047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505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A630-6AD4-6BC3-DDF3-26436E45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27393-C45D-FBE3-DB63-3A2EC8FD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0CAA5-1F3B-79F9-829B-F36D0695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FDAF2-0339-1A42-8F35-C968AE7CA2BA}" type="datetimeFigureOut">
              <a:rPr lang="en-VN" smtClean="0"/>
              <a:t>20/7/25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EC206-9220-69A9-8F2A-73DD39DA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A5521-225C-2BD0-2E94-AD230B2B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7C2BD8-4052-2E47-B552-1DE840DC047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1276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4C81-8519-9B98-DE29-348F58E7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BBDB8-ED30-D819-8B57-936984F59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AB124-1956-05D0-8F58-8BB46CBC60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FDAF2-0339-1A42-8F35-C968AE7CA2BA}" type="datetimeFigureOut">
              <a:rPr lang="en-VN" smtClean="0"/>
              <a:t>20/7/25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AFF00-43DB-7EA5-96EB-FCBDB0BD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B7296-BC18-68E5-B2E6-73A6BD5C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7C2BD8-4052-2E47-B552-1DE840DC047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1376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E833-81D3-D07C-4FD4-CBE5A5AB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5A3B-A1C1-3AEC-B523-67850C8292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700EC-D4FD-6DB0-E405-3793257B6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BF749-146F-1E70-9695-DB193B0AF0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FDAF2-0339-1A42-8F35-C968AE7CA2BA}" type="datetimeFigureOut">
              <a:rPr lang="en-VN" smtClean="0"/>
              <a:t>20/7/25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250DF-B58A-D6C0-3CD8-A80167A8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6A24C-D5D2-40AE-F8A5-ECDCED80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7C2BD8-4052-2E47-B552-1DE840DC047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3195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EE1B-48C5-DBFD-FA92-4AC43D404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C992E-0F39-E3C1-E3C7-465D2769D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58156-4CDA-B6EA-2A88-14B8D3CB1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2FF5A-56D5-B187-D3F8-6B4108B54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F33DD-E33F-2BA9-ECC3-333800D9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76B9-E4A0-0350-959F-4F08227D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FDAF2-0339-1A42-8F35-C968AE7CA2BA}" type="datetimeFigureOut">
              <a:rPr lang="en-VN" smtClean="0"/>
              <a:t>20/7/25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CC060-0CD8-50FC-5E7E-6BB61655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D3F82-7A69-1894-7B6D-CD862E92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7C2BD8-4052-2E47-B552-1DE840DC047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2121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BCD2-2E7A-6077-6DEA-BA04DA0F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E30FBB-D8A3-C812-B289-2278BFC3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FDAF2-0339-1A42-8F35-C968AE7CA2BA}" type="datetimeFigureOut">
              <a:rPr lang="en-VN" smtClean="0"/>
              <a:t>20/7/25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03CB6-0C22-7F17-C2E6-50292906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507E2-4839-FD05-8C56-F4484550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7C2BD8-4052-2E47-B552-1DE840DC047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7173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65A01-0ED2-0B30-ED9E-31627C62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FDAF2-0339-1A42-8F35-C968AE7CA2BA}" type="datetimeFigureOut">
              <a:rPr lang="en-VN" smtClean="0"/>
              <a:t>20/7/25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32F17-1960-A197-3B8C-2458177F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8F9A3-3616-69B7-590E-A19AE7B3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7C2BD8-4052-2E47-B552-1DE840DC047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1326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2D88-50E1-0A29-BC18-75657DB2E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C86C-CDBE-D75D-B546-04784CA9F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EECF3-C460-A1EA-4A76-8CF768DA0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79169-3CBD-1BE4-186A-8593F3E5D3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FDAF2-0339-1A42-8F35-C968AE7CA2BA}" type="datetimeFigureOut">
              <a:rPr lang="en-VN" smtClean="0"/>
              <a:t>20/7/25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9541A-CE81-7D1A-576B-1B9B2E065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FE5CE-E0BE-223B-C602-D1B2E85CC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7C2BD8-4052-2E47-B552-1DE840DC047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841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4A9B-DF14-E01F-C69F-0442CB9F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70B5E1-DBE9-07DB-F854-D6F1D0A90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2B43C-616F-D364-A407-5E321B0B2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376EF-93A5-5D0D-A84A-F0710D93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3FDAF2-0339-1A42-8F35-C968AE7CA2BA}" type="datetimeFigureOut">
              <a:rPr lang="en-VN" smtClean="0"/>
              <a:t>20/7/25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5ABB6-EE27-1A1F-DA74-11128B71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03ADF-1AD0-2D1B-41C9-77E37F182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7C2BD8-4052-2E47-B552-1DE840DC047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160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E76514-3EB7-A94D-2F93-FEC57DA18376}"/>
              </a:ext>
            </a:extLst>
          </p:cNvPr>
          <p:cNvSpPr txBox="1"/>
          <p:nvPr userDrawn="1"/>
        </p:nvSpPr>
        <p:spPr>
          <a:xfrm>
            <a:off x="7237379" y="6488668"/>
            <a:ext cx="4825411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VN" sz="16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Thị Huyền - Tài liệu ôn tập thi vấn đáp JPD113</a:t>
            </a:r>
          </a:p>
        </p:txBody>
      </p:sp>
    </p:spTree>
    <p:extLst>
      <p:ext uri="{BB962C8B-B14F-4D97-AF65-F5344CB8AC3E}">
        <p14:creationId xmlns:p14="http://schemas.microsoft.com/office/powerpoint/2010/main" val="199973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6E8050-667C-21FE-89A5-7CD080DA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7995" cy="71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51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4D389-2620-2610-AB85-0AAEC2C4D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8806C-C324-CD35-F8F9-37FB33EA0E53}"/>
              </a:ext>
            </a:extLst>
          </p:cNvPr>
          <p:cNvSpPr txBox="1"/>
          <p:nvPr/>
        </p:nvSpPr>
        <p:spPr>
          <a:xfrm>
            <a:off x="-4476" y="69574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436A6-C5BB-88D1-ADB5-4330BCC7209C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コンビニの　やすみは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　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です　か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CC1C7C-ECD6-AE26-B899-935B2EB40962}"/>
              </a:ext>
            </a:extLst>
          </p:cNvPr>
          <p:cNvSpPr txBox="1"/>
          <p:nvPr/>
        </p:nvSpPr>
        <p:spPr>
          <a:xfrm>
            <a:off x="11620500" y="5389266"/>
            <a:ext cx="383921" cy="6625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6D5AD-8C20-0214-6370-416246A901DD}"/>
              </a:ext>
            </a:extLst>
          </p:cNvPr>
          <p:cNvSpPr txBox="1"/>
          <p:nvPr/>
        </p:nvSpPr>
        <p:spPr>
          <a:xfrm>
            <a:off x="4419600" y="4774625"/>
            <a:ext cx="40468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4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土曜日と日曜日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7F67C-7E30-D5B7-9095-08CA1689D8EF}"/>
              </a:ext>
            </a:extLst>
          </p:cNvPr>
          <p:cNvSpPr txBox="1"/>
          <p:nvPr/>
        </p:nvSpPr>
        <p:spPr>
          <a:xfrm>
            <a:off x="9605312" y="4709468"/>
            <a:ext cx="876300" cy="838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208936-C1A5-97C2-CD55-E99E9E47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8" y="265274"/>
            <a:ext cx="3180522" cy="302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4D02AB-D729-C9B7-ECAC-E0F8F987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56" y="201037"/>
            <a:ext cx="4786244" cy="30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857C0-CFBD-3A4B-6A9E-581E82DA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A5B18-DAB6-26A6-A08D-CDD0A9FC1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1522CB-6A6E-B0DD-9ADE-8425B6EFA51A}"/>
              </a:ext>
            </a:extLst>
          </p:cNvPr>
          <p:cNvSpPr txBox="1"/>
          <p:nvPr/>
        </p:nvSpPr>
        <p:spPr>
          <a:xfrm>
            <a:off x="0" y="49695"/>
            <a:ext cx="4363278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9E8A5-D4D0-0C77-E541-36E0FF3C10E4}"/>
              </a:ext>
            </a:extLst>
          </p:cNvPr>
          <p:cNvSpPr txBox="1"/>
          <p:nvPr/>
        </p:nvSpPr>
        <p:spPr>
          <a:xfrm>
            <a:off x="4561066" y="286521"/>
            <a:ext cx="7489717" cy="54634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American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Student at FPT 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Swimming, tennis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November 10th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918F4-6309-BE19-E3E8-15452628A8F4}"/>
              </a:ext>
            </a:extLst>
          </p:cNvPr>
          <p:cNvSpPr txBox="1"/>
          <p:nvPr/>
        </p:nvSpPr>
        <p:spPr>
          <a:xfrm>
            <a:off x="830054" y="4706108"/>
            <a:ext cx="162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latin typeface="MS Gothic" panose="020B0609070205080204" pitchFamily="49" charset="-128"/>
                <a:ea typeface="MS Gothic" panose="020B0609070205080204" pitchFamily="49" charset="-128"/>
              </a:rPr>
              <a:t>トム</a:t>
            </a:r>
            <a:endParaRPr lang="en-VN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70673-3058-C942-D95C-CED58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4" y="1109320"/>
            <a:ext cx="3844330" cy="28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60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8A5E2-CDAC-524F-082A-159014B9F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EA4B35-D9C2-EABE-8B7C-EE4D1114D13D}"/>
              </a:ext>
            </a:extLst>
          </p:cNvPr>
          <p:cNvSpPr txBox="1"/>
          <p:nvPr/>
        </p:nvSpPr>
        <p:spPr>
          <a:xfrm>
            <a:off x="141217" y="69574"/>
            <a:ext cx="5395983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D55A6-CA65-B3E2-81DD-521D1CC9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42" y="1537593"/>
            <a:ext cx="4312931" cy="3452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F6DB4-8477-38C6-A183-68740E26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78" y="1294018"/>
            <a:ext cx="5275436" cy="34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9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8F170A-3B71-0435-5AB6-11C0E84F29E7}"/>
              </a:ext>
            </a:extLst>
          </p:cNvPr>
          <p:cNvSpPr txBox="1"/>
          <p:nvPr/>
        </p:nvSpPr>
        <p:spPr>
          <a:xfrm>
            <a:off x="0" y="288235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EDF20-5452-F158-F5E6-842BBFA1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9" y="627822"/>
            <a:ext cx="5881545" cy="2835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A7ED55-62FE-5380-16F0-4D24409A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816" y="806174"/>
            <a:ext cx="5569605" cy="2479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595A03-8B9A-A220-D967-B86721F6E563}"/>
              </a:ext>
            </a:extLst>
          </p:cNvPr>
          <p:cNvSpPr txBox="1"/>
          <p:nvPr/>
        </p:nvSpPr>
        <p:spPr>
          <a:xfrm>
            <a:off x="0" y="402203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たいいくかん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　　ですか。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ECB072-5757-2603-EAFE-AE1DF2217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43409"/>
            <a:ext cx="12202414" cy="6764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72FE7D-9321-8EA5-C670-A6F117DABE5F}"/>
              </a:ext>
            </a:extLst>
          </p:cNvPr>
          <p:cNvSpPr txBox="1"/>
          <p:nvPr/>
        </p:nvSpPr>
        <p:spPr>
          <a:xfrm>
            <a:off x="3208702" y="5389267"/>
            <a:ext cx="259519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ごぜん6時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F3E921-DAF2-D32B-249F-1B3B7F3D02B1}"/>
              </a:ext>
            </a:extLst>
          </p:cNvPr>
          <p:cNvSpPr txBox="1"/>
          <p:nvPr/>
        </p:nvSpPr>
        <p:spPr>
          <a:xfrm>
            <a:off x="6620852" y="5389266"/>
            <a:ext cx="259519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午後11時はん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A1C30-C95B-7160-9721-27F8F904014F}"/>
              </a:ext>
            </a:extLst>
          </p:cNvPr>
          <p:cNvSpPr txBox="1"/>
          <p:nvPr/>
        </p:nvSpPr>
        <p:spPr>
          <a:xfrm>
            <a:off x="11620500" y="5389266"/>
            <a:ext cx="383921" cy="6625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174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87A1-07C6-4057-E37B-93D60A18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FC733B-F230-EFCA-621C-F8A156822F90}"/>
              </a:ext>
            </a:extLst>
          </p:cNvPr>
          <p:cNvSpPr txBox="1"/>
          <p:nvPr/>
        </p:nvSpPr>
        <p:spPr>
          <a:xfrm>
            <a:off x="-4476" y="324366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84FE0-7134-706B-E5DD-5F0A744D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9" y="627822"/>
            <a:ext cx="5881545" cy="2835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F64B0D-4065-F187-05F5-C1D0AD00B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816" y="806174"/>
            <a:ext cx="5569605" cy="2479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E4F47F-41BD-F2A2-E22C-2610AAA5F361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たいいくかん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の　やすみは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　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です　か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7F4811-15C4-9A6A-3A7A-232B63F4904F}"/>
              </a:ext>
            </a:extLst>
          </p:cNvPr>
          <p:cNvSpPr txBox="1"/>
          <p:nvPr/>
        </p:nvSpPr>
        <p:spPr>
          <a:xfrm>
            <a:off x="11620500" y="5389266"/>
            <a:ext cx="383921" cy="6625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916CA-F269-C710-3B7E-3043C35B5EC0}"/>
              </a:ext>
            </a:extLst>
          </p:cNvPr>
          <p:cNvSpPr txBox="1"/>
          <p:nvPr/>
        </p:nvSpPr>
        <p:spPr>
          <a:xfrm>
            <a:off x="5689018" y="4774625"/>
            <a:ext cx="3530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4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月曜日の午前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A6062-1848-6F7C-3CF3-E2DD4C3AFF5F}"/>
              </a:ext>
            </a:extLst>
          </p:cNvPr>
          <p:cNvSpPr txBox="1"/>
          <p:nvPr/>
        </p:nvSpPr>
        <p:spPr>
          <a:xfrm>
            <a:off x="10303812" y="4882346"/>
            <a:ext cx="876300" cy="838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82568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73881-10B2-3185-594F-9CA9A465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7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3278C-78B3-A14A-365B-0F6C4E6A2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B7BCF8-D28F-4C95-2715-7F33CEF9BAB7}"/>
              </a:ext>
            </a:extLst>
          </p:cNvPr>
          <p:cNvSpPr txBox="1"/>
          <p:nvPr/>
        </p:nvSpPr>
        <p:spPr>
          <a:xfrm>
            <a:off x="0" y="49695"/>
            <a:ext cx="4363278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C17C9-FD51-73B0-759C-73E611D598F6}"/>
              </a:ext>
            </a:extLst>
          </p:cNvPr>
          <p:cNvSpPr txBox="1"/>
          <p:nvPr/>
        </p:nvSpPr>
        <p:spPr>
          <a:xfrm>
            <a:off x="4561066" y="286521"/>
            <a:ext cx="7489717" cy="54634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Russian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51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mployee at Samsung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Reading, sports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20th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EED21-B072-430E-6AFD-07657FD2A884}"/>
              </a:ext>
            </a:extLst>
          </p:cNvPr>
          <p:cNvSpPr txBox="1"/>
          <p:nvPr/>
        </p:nvSpPr>
        <p:spPr>
          <a:xfrm>
            <a:off x="1033945" y="5213291"/>
            <a:ext cx="280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latin typeface="MS Gothic" panose="020B0609070205080204" pitchFamily="49" charset="-128"/>
                <a:ea typeface="MS Gothic" panose="020B0609070205080204" pitchFamily="49" charset="-128"/>
              </a:rPr>
              <a:t>アルチョム</a:t>
            </a:r>
            <a:endParaRPr lang="en-VN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269FC-E8E3-4B49-077D-AA0814F8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15" y="539472"/>
            <a:ext cx="3203990" cy="38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7BBC9-2550-8E97-2671-E447F188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6EFC6C-0E67-0E74-EF31-A477E2247DD1}"/>
              </a:ext>
            </a:extLst>
          </p:cNvPr>
          <p:cNvSpPr txBox="1"/>
          <p:nvPr/>
        </p:nvSpPr>
        <p:spPr>
          <a:xfrm>
            <a:off x="141217" y="69574"/>
            <a:ext cx="5395983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F7357-7A12-2EB1-A48B-157DCC2D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37" y="1294017"/>
            <a:ext cx="4735720" cy="4122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1F825-DAB7-7515-E41E-1C38D34D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220" y="1094132"/>
            <a:ext cx="5105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20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2A02-5669-572E-2708-602EA2E6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9E3E19-E6BD-9E89-DAB6-E6248B43A363}"/>
              </a:ext>
            </a:extLst>
          </p:cNvPr>
          <p:cNvSpPr txBox="1"/>
          <p:nvPr/>
        </p:nvSpPr>
        <p:spPr>
          <a:xfrm>
            <a:off x="-23860" y="288235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1009-F254-D9E0-02D4-220517FF1019}"/>
              </a:ext>
            </a:extLst>
          </p:cNvPr>
          <p:cNvSpPr txBox="1"/>
          <p:nvPr/>
        </p:nvSpPr>
        <p:spPr>
          <a:xfrm>
            <a:off x="152400" y="4489175"/>
            <a:ext cx="1202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学校　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　　ですか。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BE12B-AEDC-AF97-9E7A-0A941395C26E}"/>
              </a:ext>
            </a:extLst>
          </p:cNvPr>
          <p:cNvSpPr txBox="1"/>
          <p:nvPr/>
        </p:nvSpPr>
        <p:spPr>
          <a:xfrm>
            <a:off x="2239351" y="4489174"/>
            <a:ext cx="259519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ごぜん8時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499CFE-9DC1-2C15-A0EB-2325AE92866E}"/>
              </a:ext>
            </a:extLst>
          </p:cNvPr>
          <p:cNvSpPr txBox="1"/>
          <p:nvPr/>
        </p:nvSpPr>
        <p:spPr>
          <a:xfrm>
            <a:off x="6162508" y="4489174"/>
            <a:ext cx="259519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　</a:t>
            </a:r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午後7時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B96D95-E49E-42F6-F7A1-006512A5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228" y="454739"/>
            <a:ext cx="5369985" cy="2862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F49185-84A0-CE9A-477F-E73ABDF17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16" y="454739"/>
            <a:ext cx="4783483" cy="30553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34E97-016C-1362-BF6A-E6CDA18DB533}"/>
              </a:ext>
            </a:extLst>
          </p:cNvPr>
          <p:cNvSpPr txBox="1"/>
          <p:nvPr/>
        </p:nvSpPr>
        <p:spPr>
          <a:xfrm>
            <a:off x="11338178" y="4337061"/>
            <a:ext cx="383922" cy="889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4748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EB4AFF-AE07-10AF-6075-0547025F1064}"/>
              </a:ext>
            </a:extLst>
          </p:cNvPr>
          <p:cNvSpPr txBox="1"/>
          <p:nvPr/>
        </p:nvSpPr>
        <p:spPr>
          <a:xfrm>
            <a:off x="0" y="288235"/>
            <a:ext cx="4790661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3E178-D139-9E3E-3BE3-0ECC6E432427}"/>
              </a:ext>
            </a:extLst>
          </p:cNvPr>
          <p:cNvSpPr txBox="1"/>
          <p:nvPr/>
        </p:nvSpPr>
        <p:spPr>
          <a:xfrm>
            <a:off x="5288170" y="673101"/>
            <a:ext cx="6801126" cy="54634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Thai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December 27th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89B04-EABC-4ED1-C905-2BAF4429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09" y="394806"/>
            <a:ext cx="3943999" cy="4336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B65E38-62FA-B9BA-562C-83C05F27477C}"/>
              </a:ext>
            </a:extLst>
          </p:cNvPr>
          <p:cNvSpPr txBox="1"/>
          <p:nvPr/>
        </p:nvSpPr>
        <p:spPr>
          <a:xfrm>
            <a:off x="1103796" y="5307461"/>
            <a:ext cx="2295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>
                <a:latin typeface="MS Gothic" panose="020B0609070205080204" pitchFamily="49" charset="-128"/>
                <a:ea typeface="MS Gothic" panose="020B0609070205080204" pitchFamily="49" charset="-128"/>
              </a:rPr>
              <a:t>ソムチャイ</a:t>
            </a:r>
            <a:endParaRPr lang="en-VN" sz="2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64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F39AD-00D9-746D-7A21-06EE6872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608212-0B42-BEA4-556B-13AFC10F474F}"/>
              </a:ext>
            </a:extLst>
          </p:cNvPr>
          <p:cNvSpPr txBox="1"/>
          <p:nvPr/>
        </p:nvSpPr>
        <p:spPr>
          <a:xfrm>
            <a:off x="0" y="-76798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25F7E-7963-7B82-1DA0-C1B6A7385AF0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学校　の　やすみは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　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です　か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053AF-A5B5-0848-4862-EABDF5B74294}"/>
              </a:ext>
            </a:extLst>
          </p:cNvPr>
          <p:cNvSpPr txBox="1"/>
          <p:nvPr/>
        </p:nvSpPr>
        <p:spPr>
          <a:xfrm>
            <a:off x="11620500" y="5389266"/>
            <a:ext cx="383921" cy="6625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6F2DE-790F-3F6E-6172-3437D48BF749}"/>
              </a:ext>
            </a:extLst>
          </p:cNvPr>
          <p:cNvSpPr txBox="1"/>
          <p:nvPr/>
        </p:nvSpPr>
        <p:spPr>
          <a:xfrm>
            <a:off x="4771088" y="4786750"/>
            <a:ext cx="26498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4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土曜日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4C14D-57AF-CA29-B15E-0E36E2B226D9}"/>
              </a:ext>
            </a:extLst>
          </p:cNvPr>
          <p:cNvSpPr txBox="1"/>
          <p:nvPr/>
        </p:nvSpPr>
        <p:spPr>
          <a:xfrm>
            <a:off x="9150350" y="4577835"/>
            <a:ext cx="876300" cy="838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A38B6B-EE0D-C85C-B870-029CAE033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228" y="454739"/>
            <a:ext cx="5369985" cy="2862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6BA0F-40E7-B3B7-5A11-ED8B5C07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16" y="454739"/>
            <a:ext cx="4783483" cy="305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06FF5-084C-F769-D694-E08B67DA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C4A2C-DF5D-AE13-F6AE-EA3F52897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0"/>
            <a:ext cx="12280900" cy="689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2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FC979-A06E-16F0-E679-1B6AB7C49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73D48-589B-5714-7EBB-066743680A45}"/>
              </a:ext>
            </a:extLst>
          </p:cNvPr>
          <p:cNvSpPr txBox="1"/>
          <p:nvPr/>
        </p:nvSpPr>
        <p:spPr>
          <a:xfrm>
            <a:off x="141217" y="69574"/>
            <a:ext cx="4363278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F4232-3FE4-69B4-6CD5-54F547C3D240}"/>
              </a:ext>
            </a:extLst>
          </p:cNvPr>
          <p:cNvSpPr txBox="1"/>
          <p:nvPr/>
        </p:nvSpPr>
        <p:spPr>
          <a:xfrm>
            <a:off x="4702283" y="69574"/>
            <a:ext cx="7489717" cy="65714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German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mployee at Canon Company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Soccer, traveling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17th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16CAF-11B7-AEF8-32DB-2D10504368C8}"/>
              </a:ext>
            </a:extLst>
          </p:cNvPr>
          <p:cNvSpPr txBox="1"/>
          <p:nvPr/>
        </p:nvSpPr>
        <p:spPr>
          <a:xfrm>
            <a:off x="1033945" y="5213291"/>
            <a:ext cx="2981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8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アダーム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8342F-C328-5B96-BCDF-1CA18B81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40" y="564816"/>
            <a:ext cx="3755431" cy="32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31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5ABC9-FDF8-AC21-695B-A0D8F6904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226032-BE75-72C2-C4FC-1B02EE4C0B22}"/>
              </a:ext>
            </a:extLst>
          </p:cNvPr>
          <p:cNvSpPr txBox="1"/>
          <p:nvPr/>
        </p:nvSpPr>
        <p:spPr>
          <a:xfrm>
            <a:off x="141217" y="69574"/>
            <a:ext cx="5395983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28B52-E435-36B7-33E8-09F72A74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8" y="1890365"/>
            <a:ext cx="4826000" cy="273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12786-AF98-0333-F7BC-541DDD1D7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9" y="1134994"/>
            <a:ext cx="6135103" cy="288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0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E8A3-E1DC-49C1-80E3-3D94A5605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3C2F70-4053-A22E-3DCC-4F3EAF5CB6E6}"/>
              </a:ext>
            </a:extLst>
          </p:cNvPr>
          <p:cNvSpPr txBox="1"/>
          <p:nvPr/>
        </p:nvSpPr>
        <p:spPr>
          <a:xfrm>
            <a:off x="0" y="0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7A4F3-3DB7-57D8-7E93-4935D2D61B19}"/>
              </a:ext>
            </a:extLst>
          </p:cNvPr>
          <p:cNvSpPr txBox="1"/>
          <p:nvPr/>
        </p:nvSpPr>
        <p:spPr>
          <a:xfrm>
            <a:off x="152400" y="4489175"/>
            <a:ext cx="1202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としょかんは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　　ですか。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6D413F-0454-C62D-99C3-333613274AB7}"/>
              </a:ext>
            </a:extLst>
          </p:cNvPr>
          <p:cNvSpPr txBox="1"/>
          <p:nvPr/>
        </p:nvSpPr>
        <p:spPr>
          <a:xfrm>
            <a:off x="3103709" y="4489175"/>
            <a:ext cx="207864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ごぜん9時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2815AA-45C5-5C9B-924D-91574551BD34}"/>
              </a:ext>
            </a:extLst>
          </p:cNvPr>
          <p:cNvSpPr txBox="1"/>
          <p:nvPr/>
        </p:nvSpPr>
        <p:spPr>
          <a:xfrm>
            <a:off x="6392290" y="4489175"/>
            <a:ext cx="233261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　ごご</a:t>
            </a:r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8時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08731-291F-8611-8EC6-DE7747611F69}"/>
              </a:ext>
            </a:extLst>
          </p:cNvPr>
          <p:cNvSpPr txBox="1"/>
          <p:nvPr/>
        </p:nvSpPr>
        <p:spPr>
          <a:xfrm>
            <a:off x="11297164" y="4337062"/>
            <a:ext cx="488436" cy="889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318AC-C4D0-2A3C-316B-A71829B4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48282"/>
            <a:ext cx="5585087" cy="265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81DB4E-5DA4-0EC0-9619-2287A0559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79" y="148283"/>
            <a:ext cx="3898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0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B49E7-A1E0-DA99-3D05-83B3233D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21DA8-D68B-0EF1-E774-723460FBAC93}"/>
              </a:ext>
            </a:extLst>
          </p:cNvPr>
          <p:cNvSpPr txBox="1"/>
          <p:nvPr/>
        </p:nvSpPr>
        <p:spPr>
          <a:xfrm>
            <a:off x="0" y="0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63641-9EFA-B0E6-A4D2-4500CA937422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としょかんの　やすみは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　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です　か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E58AD-1E95-B173-E4BD-29A786064AFA}"/>
              </a:ext>
            </a:extLst>
          </p:cNvPr>
          <p:cNvSpPr txBox="1"/>
          <p:nvPr/>
        </p:nvSpPr>
        <p:spPr>
          <a:xfrm>
            <a:off x="5526738" y="4774623"/>
            <a:ext cx="264982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4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金曜日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3ACDD-C510-22D1-3F0D-DB1849836C6C}"/>
              </a:ext>
            </a:extLst>
          </p:cNvPr>
          <p:cNvSpPr txBox="1"/>
          <p:nvPr/>
        </p:nvSpPr>
        <p:spPr>
          <a:xfrm>
            <a:off x="10002369" y="4774623"/>
            <a:ext cx="876300" cy="838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C0A2AD-C7B0-2C79-8F29-0C0A9989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48282"/>
            <a:ext cx="5585087" cy="2654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58DD4A-C2C2-5194-B29E-45F0A3B4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79" y="148283"/>
            <a:ext cx="38989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38B38-5EA3-4600-F325-4E730D4E6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591167-1352-737D-9683-D7B36905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75"/>
            <a:ext cx="12192000" cy="68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3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6E88-2451-EC51-58A6-E362B32E8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B1624D-C241-6B38-ED9A-1AF191E579D1}"/>
              </a:ext>
            </a:extLst>
          </p:cNvPr>
          <p:cNvSpPr txBox="1"/>
          <p:nvPr/>
        </p:nvSpPr>
        <p:spPr>
          <a:xfrm>
            <a:off x="141217" y="69574"/>
            <a:ext cx="4363278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F748F-99F0-EA71-B85A-AF6C92F505F9}"/>
              </a:ext>
            </a:extLst>
          </p:cNvPr>
          <p:cNvSpPr txBox="1"/>
          <p:nvPr/>
        </p:nvSpPr>
        <p:spPr>
          <a:xfrm>
            <a:off x="4561066" y="69574"/>
            <a:ext cx="7489717" cy="65714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Australian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45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at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Sakura High school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Sports, movies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 10th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1B227-4A18-A3E8-BEDB-BF945B063EA2}"/>
              </a:ext>
            </a:extLst>
          </p:cNvPr>
          <p:cNvSpPr txBox="1"/>
          <p:nvPr/>
        </p:nvSpPr>
        <p:spPr>
          <a:xfrm>
            <a:off x="596623" y="5138081"/>
            <a:ext cx="2822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latin typeface="MS Gothic" panose="020B0609070205080204" pitchFamily="49" charset="-128"/>
                <a:ea typeface="MS Gothic" panose="020B0609070205080204" pitchFamily="49" charset="-128"/>
              </a:rPr>
              <a:t>トーマース</a:t>
            </a:r>
            <a:endParaRPr lang="en-VN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A9F01-0EB5-84BA-1F8C-CC7BFDAE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67" y="640568"/>
            <a:ext cx="3843342" cy="34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68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62CA2-50AC-13E4-3723-9B260BF15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C80F04-5B39-B5F7-0FB8-1DA5BDD990DD}"/>
              </a:ext>
            </a:extLst>
          </p:cNvPr>
          <p:cNvSpPr txBox="1"/>
          <p:nvPr/>
        </p:nvSpPr>
        <p:spPr>
          <a:xfrm>
            <a:off x="141217" y="69574"/>
            <a:ext cx="5395983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836C4-015D-2895-A169-5783ECF7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58" y="940903"/>
            <a:ext cx="4762500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6DB26-2B31-0144-4AD8-9BB367B4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216163"/>
            <a:ext cx="5636037" cy="35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02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62F8F-CAB4-3AD3-4BF1-FA7446CB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03A6DE-0894-8F0F-1831-8CCED280A4F6}"/>
              </a:ext>
            </a:extLst>
          </p:cNvPr>
          <p:cNvSpPr txBox="1"/>
          <p:nvPr/>
        </p:nvSpPr>
        <p:spPr>
          <a:xfrm>
            <a:off x="0" y="0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8D8B2-91FE-29B1-CFE2-7A25C60BA6F3}"/>
              </a:ext>
            </a:extLst>
          </p:cNvPr>
          <p:cNvSpPr txBox="1"/>
          <p:nvPr/>
        </p:nvSpPr>
        <p:spPr>
          <a:xfrm>
            <a:off x="152400" y="4489175"/>
            <a:ext cx="1202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3200" b="1" dirty="0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100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円ショップは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　ですか。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7BB0D-506B-6A7B-D776-49DC2EEDAFB4}"/>
              </a:ext>
            </a:extLst>
          </p:cNvPr>
          <p:cNvSpPr txBox="1"/>
          <p:nvPr/>
        </p:nvSpPr>
        <p:spPr>
          <a:xfrm>
            <a:off x="3528664" y="4489174"/>
            <a:ext cx="207864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ごぜん8時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B63646-02E7-C5CB-6DE7-77AFD5F85236}"/>
              </a:ext>
            </a:extLst>
          </p:cNvPr>
          <p:cNvSpPr txBox="1"/>
          <p:nvPr/>
        </p:nvSpPr>
        <p:spPr>
          <a:xfrm>
            <a:off x="6584689" y="4489174"/>
            <a:ext cx="207864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ごご</a:t>
            </a:r>
            <a:r>
              <a:rPr lang="en-US" altLang="ja-JP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10</a:t>
            </a:r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9960C-5E01-E905-CBF4-0D1A1FD3B3BD}"/>
              </a:ext>
            </a:extLst>
          </p:cNvPr>
          <p:cNvSpPr txBox="1"/>
          <p:nvPr/>
        </p:nvSpPr>
        <p:spPr>
          <a:xfrm>
            <a:off x="10687564" y="4337061"/>
            <a:ext cx="488436" cy="889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FEEC29-C4CD-F9D5-EA57-DD266CBC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262" y="177524"/>
            <a:ext cx="6400179" cy="25971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FEE75B-B59B-B72E-D86D-38D818C1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9" y="69574"/>
            <a:ext cx="4267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0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DC208-8474-82CA-0781-175A33DF9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05349-D100-DCD9-B05B-7F89DFFE984E}"/>
              </a:ext>
            </a:extLst>
          </p:cNvPr>
          <p:cNvSpPr txBox="1"/>
          <p:nvPr/>
        </p:nvSpPr>
        <p:spPr>
          <a:xfrm>
            <a:off x="141217" y="69574"/>
            <a:ext cx="5395983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64EE6-E3A0-0364-0ECA-91AD38BB8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857250"/>
            <a:ext cx="51689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316FA-F608-FC4A-3F58-3E67D63D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32013"/>
            <a:ext cx="5558789" cy="35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3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2EE5A-8D4E-32B9-0CE6-47AB447B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95E039-19E5-D593-DA9C-FF5CDFAF50BA}"/>
              </a:ext>
            </a:extLst>
          </p:cNvPr>
          <p:cNvSpPr txBox="1"/>
          <p:nvPr/>
        </p:nvSpPr>
        <p:spPr>
          <a:xfrm>
            <a:off x="-4476" y="34787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F8EFA-0FB2-5A7D-F726-CA094592FFB1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3200" b="1" dirty="0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100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円ショップのやすみは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　　　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ですか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452A1-CE57-6757-CD19-993D9E5EB8B2}"/>
              </a:ext>
            </a:extLst>
          </p:cNvPr>
          <p:cNvSpPr txBox="1"/>
          <p:nvPr/>
        </p:nvSpPr>
        <p:spPr>
          <a:xfrm>
            <a:off x="4961588" y="4836180"/>
            <a:ext cx="50333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6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まいにち</a:t>
            </a:r>
            <a:r>
              <a:rPr lang="ja-JP" altLang="en-US" sz="36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ごご</a:t>
            </a:r>
            <a:r>
              <a:rPr lang="en-VN" altLang="ja-JP" sz="36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10</a:t>
            </a:r>
            <a:r>
              <a:rPr lang="ja-JP" altLang="en-VN" sz="36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じ</a:t>
            </a:r>
            <a:r>
              <a:rPr lang="ja-JP" altLang="en-US" sz="36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から</a:t>
            </a:r>
            <a:endParaRPr lang="en-VN" sz="3600" b="1" dirty="0">
              <a:solidFill>
                <a:srgbClr val="FF0000"/>
              </a:solidFill>
              <a:highlight>
                <a:srgbClr val="FFFF00"/>
              </a:highlight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C73D4-459E-3098-D99F-EB26AE605B6D}"/>
              </a:ext>
            </a:extLst>
          </p:cNvPr>
          <p:cNvSpPr txBox="1"/>
          <p:nvPr/>
        </p:nvSpPr>
        <p:spPr>
          <a:xfrm>
            <a:off x="10964044" y="4834236"/>
            <a:ext cx="679450" cy="54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D144A-E0F0-5696-939B-41F17149D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63" y="298450"/>
            <a:ext cx="6274934" cy="2546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5A504D-8A92-20E9-8BFC-DF1289F8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89" y="196850"/>
            <a:ext cx="4267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572BC-9408-BC43-1037-21D9D55A7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50F52-CC1A-7432-FE7E-A77C194CB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28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25F1C-B0D6-9736-D61D-8CF72ACC3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9CC25-881F-A421-BD7F-7EF0D1646EEA}"/>
              </a:ext>
            </a:extLst>
          </p:cNvPr>
          <p:cNvSpPr txBox="1"/>
          <p:nvPr/>
        </p:nvSpPr>
        <p:spPr>
          <a:xfrm>
            <a:off x="141217" y="69574"/>
            <a:ext cx="4363278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BFA93-F515-9F0C-683B-F4B51048CD45}"/>
              </a:ext>
            </a:extLst>
          </p:cNvPr>
          <p:cNvSpPr txBox="1"/>
          <p:nvPr/>
        </p:nvSpPr>
        <p:spPr>
          <a:xfrm>
            <a:off x="4561066" y="69574"/>
            <a:ext cx="7489717" cy="65714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German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22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at Sakura Japanese Language School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Swimming. tennis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July 20th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2E306-3A06-A4B5-C7F3-F846E1AC5820}"/>
              </a:ext>
            </a:extLst>
          </p:cNvPr>
          <p:cNvSpPr txBox="1"/>
          <p:nvPr/>
        </p:nvSpPr>
        <p:spPr>
          <a:xfrm>
            <a:off x="1033945" y="5213291"/>
            <a:ext cx="229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latin typeface="MS Gothic" panose="020B0609070205080204" pitchFamily="49" charset="-128"/>
                <a:ea typeface="MS Gothic" panose="020B0609070205080204" pitchFamily="49" charset="-128"/>
              </a:rPr>
              <a:t>アデリナ</a:t>
            </a:r>
            <a:endParaRPr lang="en-VN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14690-9D9E-0B28-FCEC-9FB61C71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6" y="286521"/>
            <a:ext cx="3848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90F6A-0E1A-CA64-B612-3AD6EF5BA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13FD-EF20-CF4A-2F14-107DF087A709}"/>
              </a:ext>
            </a:extLst>
          </p:cNvPr>
          <p:cNvSpPr txBox="1"/>
          <p:nvPr/>
        </p:nvSpPr>
        <p:spPr>
          <a:xfrm>
            <a:off x="141217" y="69574"/>
            <a:ext cx="5395983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4F1C7-ECA4-FFDA-BF32-4CF0714B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98" y="895210"/>
            <a:ext cx="4635500" cy="425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5781A-A521-3504-8A9A-F1681C42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95210"/>
            <a:ext cx="5904115" cy="47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05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643E1-B384-0736-98CD-F6A50148E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A4F0CA-E824-DD58-F52A-7DF2A986DFA6}"/>
              </a:ext>
            </a:extLst>
          </p:cNvPr>
          <p:cNvSpPr txBox="1"/>
          <p:nvPr/>
        </p:nvSpPr>
        <p:spPr>
          <a:xfrm>
            <a:off x="0" y="0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2D0E0-5972-76A1-1EBE-C0841403BA5C}"/>
              </a:ext>
            </a:extLst>
          </p:cNvPr>
          <p:cNvSpPr txBox="1"/>
          <p:nvPr/>
        </p:nvSpPr>
        <p:spPr>
          <a:xfrm>
            <a:off x="152400" y="4489175"/>
            <a:ext cx="1202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スーパーは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　です　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4E228E-FE0E-889C-65C9-2A13910B5130}"/>
              </a:ext>
            </a:extLst>
          </p:cNvPr>
          <p:cNvSpPr txBox="1"/>
          <p:nvPr/>
        </p:nvSpPr>
        <p:spPr>
          <a:xfrm>
            <a:off x="2366908" y="4445001"/>
            <a:ext cx="292761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ごぜん7時はん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A858D-1748-3555-64E8-19813080B200}"/>
              </a:ext>
            </a:extLst>
          </p:cNvPr>
          <p:cNvSpPr txBox="1"/>
          <p:nvPr/>
        </p:nvSpPr>
        <p:spPr>
          <a:xfrm>
            <a:off x="6568908" y="4533349"/>
            <a:ext cx="207864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ごご</a:t>
            </a:r>
            <a:r>
              <a:rPr lang="en-US" altLang="ja-JP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11</a:t>
            </a:r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6B1DF-93CF-D2F4-6867-CEF791724E65}"/>
              </a:ext>
            </a:extLst>
          </p:cNvPr>
          <p:cNvSpPr txBox="1"/>
          <p:nvPr/>
        </p:nvSpPr>
        <p:spPr>
          <a:xfrm>
            <a:off x="11222593" y="4445001"/>
            <a:ext cx="488436" cy="889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5072F0-C2A5-C18D-F7D2-5B21B53B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362103"/>
            <a:ext cx="6109484" cy="2658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815D1C-4309-3224-D8A8-F69D0DB6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17" y="158904"/>
            <a:ext cx="3597383" cy="28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01FCA-25D1-8F9B-23BA-AA1C5C269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FEC27D-AA01-53EC-AA11-9E04B690F6BB}"/>
              </a:ext>
            </a:extLst>
          </p:cNvPr>
          <p:cNvSpPr txBox="1"/>
          <p:nvPr/>
        </p:nvSpPr>
        <p:spPr>
          <a:xfrm>
            <a:off x="-4476" y="34787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0A2EE8-B336-35B7-E155-33E38FCD0ADF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スーパーのやすみ　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　　　　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ですか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F8793-410F-63FB-153D-336BED8E629D}"/>
              </a:ext>
            </a:extLst>
          </p:cNvPr>
          <p:cNvSpPr txBox="1"/>
          <p:nvPr/>
        </p:nvSpPr>
        <p:spPr>
          <a:xfrm>
            <a:off x="4546600" y="4836180"/>
            <a:ext cx="4749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6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木曜日</a:t>
            </a:r>
            <a:r>
              <a:rPr lang="ja-JP" altLang="en-US" sz="36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　の　ごぜん</a:t>
            </a:r>
            <a:endParaRPr lang="en-VN" sz="3600" b="1" dirty="0">
              <a:solidFill>
                <a:srgbClr val="FF0000"/>
              </a:solidFill>
              <a:highlight>
                <a:srgbClr val="FFFF00"/>
              </a:highlight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2D69E-6D15-55C3-83B8-3F0C9013122A}"/>
              </a:ext>
            </a:extLst>
          </p:cNvPr>
          <p:cNvSpPr txBox="1"/>
          <p:nvPr/>
        </p:nvSpPr>
        <p:spPr>
          <a:xfrm>
            <a:off x="10896816" y="4853573"/>
            <a:ext cx="679450" cy="54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C77337-1205-7DA7-13EE-63058B4E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058" y="495300"/>
            <a:ext cx="5734483" cy="2495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CE575F-1D48-6819-D846-C52AF43B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3" y="146050"/>
            <a:ext cx="4014827" cy="31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3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D25DF-51EB-F52F-FEF9-AA0767D7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A5D756-D124-CF74-481D-185DF83E1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41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EE35C-29A6-7BFD-4FBD-5EEAE5E1E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885EAC-007E-E97A-9897-A29C0E8133E2}"/>
              </a:ext>
            </a:extLst>
          </p:cNvPr>
          <p:cNvSpPr txBox="1"/>
          <p:nvPr/>
        </p:nvSpPr>
        <p:spPr>
          <a:xfrm>
            <a:off x="141217" y="69574"/>
            <a:ext cx="4363278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4CEAF-4440-A382-BF8B-6EB3619F54DC}"/>
              </a:ext>
            </a:extLst>
          </p:cNvPr>
          <p:cNvSpPr txBox="1"/>
          <p:nvPr/>
        </p:nvSpPr>
        <p:spPr>
          <a:xfrm>
            <a:off x="4561066" y="286521"/>
            <a:ext cx="7489717" cy="54634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Korea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Teacher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Reading, Sports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14th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CC258-8EE5-9D93-050A-528ED2BE7EE1}"/>
              </a:ext>
            </a:extLst>
          </p:cNvPr>
          <p:cNvSpPr txBox="1"/>
          <p:nvPr/>
        </p:nvSpPr>
        <p:spPr>
          <a:xfrm>
            <a:off x="1033945" y="5213291"/>
            <a:ext cx="229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>
                <a:latin typeface="MS Gothic" panose="020B0609070205080204" pitchFamily="49" charset="-128"/>
                <a:ea typeface="MS Gothic" panose="020B0609070205080204" pitchFamily="49" charset="-128"/>
              </a:rPr>
              <a:t>カンニカ</a:t>
            </a:r>
            <a:endParaRPr lang="en-VN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44809-F798-0C99-9665-9CE24E28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88" y="190753"/>
            <a:ext cx="32639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2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B31EF-6B5C-A4CB-D089-619755737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50FDC-38B4-90D5-B3EB-CDE44F3CC858}"/>
              </a:ext>
            </a:extLst>
          </p:cNvPr>
          <p:cNvSpPr txBox="1"/>
          <p:nvPr/>
        </p:nvSpPr>
        <p:spPr>
          <a:xfrm>
            <a:off x="141217" y="69574"/>
            <a:ext cx="5395983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A268A-D6A3-8254-AAA8-8495F8F8F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08" y="1284079"/>
            <a:ext cx="5105400" cy="389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CD04F-C0E4-F15D-927C-DE6A3E415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990323"/>
            <a:ext cx="5323697" cy="41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D3E9F-48CE-52D3-4E20-3BA132AA0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7CCF2C-2F20-5483-90CE-57193515BA52}"/>
              </a:ext>
            </a:extLst>
          </p:cNvPr>
          <p:cNvSpPr txBox="1"/>
          <p:nvPr/>
        </p:nvSpPr>
        <p:spPr>
          <a:xfrm>
            <a:off x="-23860" y="-31451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3A418-5AD2-8189-A917-CEE6BAC0748B}"/>
              </a:ext>
            </a:extLst>
          </p:cNvPr>
          <p:cNvSpPr txBox="1"/>
          <p:nvPr/>
        </p:nvSpPr>
        <p:spPr>
          <a:xfrm>
            <a:off x="152400" y="4489175"/>
            <a:ext cx="1202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レストランは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　ですか。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F3491B-7DDE-D9D4-DAEA-D0F81B8DC1F5}"/>
              </a:ext>
            </a:extLst>
          </p:cNvPr>
          <p:cNvSpPr txBox="1"/>
          <p:nvPr/>
        </p:nvSpPr>
        <p:spPr>
          <a:xfrm>
            <a:off x="2839816" y="4489174"/>
            <a:ext cx="332269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ごぜん10時15分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CD19F6-6ED3-BFB2-6A7A-B1FE2A936C10}"/>
              </a:ext>
            </a:extLst>
          </p:cNvPr>
          <p:cNvSpPr txBox="1"/>
          <p:nvPr/>
        </p:nvSpPr>
        <p:spPr>
          <a:xfrm>
            <a:off x="7273535" y="4489174"/>
            <a:ext cx="207864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ごご</a:t>
            </a:r>
            <a:r>
              <a:rPr lang="en-US" altLang="ja-JP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11</a:t>
            </a:r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38E9B-173C-A97F-342B-54D3F3C9EB95}"/>
              </a:ext>
            </a:extLst>
          </p:cNvPr>
          <p:cNvSpPr txBox="1"/>
          <p:nvPr/>
        </p:nvSpPr>
        <p:spPr>
          <a:xfrm>
            <a:off x="11296240" y="4184949"/>
            <a:ext cx="488436" cy="889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09577F-4C8B-513B-9833-20FCFFB9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574"/>
            <a:ext cx="5200240" cy="29264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DF47C1-0B52-7A02-8521-A169B7BC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4" y="72375"/>
            <a:ext cx="4034900" cy="29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5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DE5C5-E823-A219-A3FF-06EB238F4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E33973-FD8F-A20E-CEB7-2E6655DF432F}"/>
              </a:ext>
            </a:extLst>
          </p:cNvPr>
          <p:cNvSpPr txBox="1"/>
          <p:nvPr/>
        </p:nvSpPr>
        <p:spPr>
          <a:xfrm>
            <a:off x="19384" y="0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5398F-6616-F392-12FA-8CCB18895209}"/>
              </a:ext>
            </a:extLst>
          </p:cNvPr>
          <p:cNvSpPr txBox="1"/>
          <p:nvPr/>
        </p:nvSpPr>
        <p:spPr>
          <a:xfrm>
            <a:off x="152400" y="4489175"/>
            <a:ext cx="1202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さかなや　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までですか。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0BA8AF-84CC-3F9A-3771-211F1FE61BA0}"/>
              </a:ext>
            </a:extLst>
          </p:cNvPr>
          <p:cNvSpPr txBox="1"/>
          <p:nvPr/>
        </p:nvSpPr>
        <p:spPr>
          <a:xfrm>
            <a:off x="2839816" y="4489174"/>
            <a:ext cx="302758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ごぜん5時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BDBF0-D51F-7038-BC32-B01AD597DACF}"/>
              </a:ext>
            </a:extLst>
          </p:cNvPr>
          <p:cNvSpPr txBox="1"/>
          <p:nvPr/>
        </p:nvSpPr>
        <p:spPr>
          <a:xfrm>
            <a:off x="6858001" y="4489174"/>
            <a:ext cx="279399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ごご</a:t>
            </a:r>
            <a:r>
              <a:rPr lang="en-US" altLang="ja-JP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6</a:t>
            </a:r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時はん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2F53D-956A-A734-AAF2-E233A74162A0}"/>
              </a:ext>
            </a:extLst>
          </p:cNvPr>
          <p:cNvSpPr txBox="1"/>
          <p:nvPr/>
        </p:nvSpPr>
        <p:spPr>
          <a:xfrm>
            <a:off x="11208264" y="4184949"/>
            <a:ext cx="615436" cy="889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97A251-623D-DB06-4D5D-21CF2434A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876" y="209556"/>
            <a:ext cx="6411526" cy="3511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24203-9BB0-5244-1B7C-E40A53A6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9148"/>
            <a:ext cx="4318000" cy="36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46780-3CF9-D26A-CD9B-4996E1E0C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46EB48-2BC1-CE8D-74D0-3ED782EB2D15}"/>
              </a:ext>
            </a:extLst>
          </p:cNvPr>
          <p:cNvSpPr txBox="1"/>
          <p:nvPr/>
        </p:nvSpPr>
        <p:spPr>
          <a:xfrm>
            <a:off x="-4476" y="34787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C2193-A848-D6EB-9436-0021D0CD65C9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レストランのやすみ　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　です　か。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48757-72E9-714B-0A6B-85AB0CDF0C4C}"/>
              </a:ext>
            </a:extLst>
          </p:cNvPr>
          <p:cNvSpPr txBox="1"/>
          <p:nvPr/>
        </p:nvSpPr>
        <p:spPr>
          <a:xfrm>
            <a:off x="6438900" y="4774624"/>
            <a:ext cx="2286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4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火曜日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750AB-A663-DC42-2BE0-F53DF4FBD9D3}"/>
              </a:ext>
            </a:extLst>
          </p:cNvPr>
          <p:cNvSpPr txBox="1"/>
          <p:nvPr/>
        </p:nvSpPr>
        <p:spPr>
          <a:xfrm>
            <a:off x="11023818" y="4853573"/>
            <a:ext cx="679450" cy="54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DACCAF-08EE-6974-3C05-286A1E1DF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140" y="129181"/>
            <a:ext cx="5186678" cy="29188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BFC5B1-A20C-B84B-550C-2B61DEC1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34" y="74411"/>
            <a:ext cx="3847766" cy="278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2ECD1-B967-8553-7E03-05EC62946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14E4A1-1933-D64C-BE0E-9493B0BF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6157" cy="675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3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B1264-B47A-C062-3DA9-02714724F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DF012-E5A6-54ED-D639-E45D173B85F5}"/>
              </a:ext>
            </a:extLst>
          </p:cNvPr>
          <p:cNvSpPr txBox="1"/>
          <p:nvPr/>
        </p:nvSpPr>
        <p:spPr>
          <a:xfrm>
            <a:off x="0" y="49695"/>
            <a:ext cx="4363278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932586-D776-C581-7462-0EA85F05E0A8}"/>
              </a:ext>
            </a:extLst>
          </p:cNvPr>
          <p:cNvSpPr txBox="1"/>
          <p:nvPr/>
        </p:nvSpPr>
        <p:spPr>
          <a:xfrm>
            <a:off x="4538870" y="0"/>
            <a:ext cx="7489717" cy="65714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American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School teacher</a:t>
            </a:r>
          </a:p>
          <a:p>
            <a:pPr>
              <a:lnSpc>
                <a:spcPct val="200000"/>
              </a:lnSpc>
            </a:pP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at Sakura School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Traveling, Music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July 15th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89D70-B6A9-CBDF-CCDF-C5B16CC134C8}"/>
              </a:ext>
            </a:extLst>
          </p:cNvPr>
          <p:cNvSpPr txBox="1"/>
          <p:nvPr/>
        </p:nvSpPr>
        <p:spPr>
          <a:xfrm>
            <a:off x="671029" y="5170412"/>
            <a:ext cx="3021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latin typeface="MS Gothic" panose="020B0609070205080204" pitchFamily="49" charset="-128"/>
                <a:ea typeface="MS Gothic" panose="020B0609070205080204" pitchFamily="49" charset="-128"/>
              </a:rPr>
              <a:t>メリアンナ</a:t>
            </a:r>
            <a:endParaRPr lang="en-VN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0522C-A417-DC3E-7A2B-D87E79C19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35" y="572052"/>
            <a:ext cx="2870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3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BDADB-DD74-D562-8004-6E3D062C9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863F5-FCEE-C19F-B638-FC68A015B1FB}"/>
              </a:ext>
            </a:extLst>
          </p:cNvPr>
          <p:cNvSpPr txBox="1"/>
          <p:nvPr/>
        </p:nvSpPr>
        <p:spPr>
          <a:xfrm>
            <a:off x="141217" y="69574"/>
            <a:ext cx="5395983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C1FED-45BF-F261-0388-E98644A68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637761"/>
            <a:ext cx="5295900" cy="510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2E44E-7B5D-E222-3900-B07A4230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1178"/>
            <a:ext cx="50038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90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535C2-B4DD-078D-D5BA-B6F64526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30563A-8D79-5337-1D4C-04F8CAADEC1B}"/>
              </a:ext>
            </a:extLst>
          </p:cNvPr>
          <p:cNvSpPr txBox="1"/>
          <p:nvPr/>
        </p:nvSpPr>
        <p:spPr>
          <a:xfrm>
            <a:off x="-23860" y="-31451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9A71A-7506-F06E-CCF4-BA7DC4CE6C22}"/>
              </a:ext>
            </a:extLst>
          </p:cNvPr>
          <p:cNvSpPr txBox="1"/>
          <p:nvPr/>
        </p:nvSpPr>
        <p:spPr>
          <a:xfrm>
            <a:off x="152400" y="4489175"/>
            <a:ext cx="1202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きっさてんは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までですか。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6C9AD-608D-EFD1-16FD-E898D7085D6A}"/>
              </a:ext>
            </a:extLst>
          </p:cNvPr>
          <p:cNvSpPr txBox="1"/>
          <p:nvPr/>
        </p:nvSpPr>
        <p:spPr>
          <a:xfrm>
            <a:off x="2839816" y="4489174"/>
            <a:ext cx="302758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ごぜん6時はん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7C3551-5A01-D7A3-AD8E-2BDE43BD3A53}"/>
              </a:ext>
            </a:extLst>
          </p:cNvPr>
          <p:cNvSpPr txBox="1"/>
          <p:nvPr/>
        </p:nvSpPr>
        <p:spPr>
          <a:xfrm>
            <a:off x="6858001" y="4489174"/>
            <a:ext cx="279399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ごご</a:t>
            </a:r>
            <a:r>
              <a:rPr lang="en-US" altLang="ja-JP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11</a:t>
            </a:r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時はん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7149A-AE43-2FCC-B43B-2B72C00546CC}"/>
              </a:ext>
            </a:extLst>
          </p:cNvPr>
          <p:cNvSpPr txBox="1"/>
          <p:nvPr/>
        </p:nvSpPr>
        <p:spPr>
          <a:xfrm>
            <a:off x="11208264" y="4184949"/>
            <a:ext cx="615436" cy="889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0F60AB-78D3-23BE-5670-676C2D2A5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78" y="598505"/>
            <a:ext cx="4418432" cy="24235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32EAAE-FDC0-DC5C-CE86-E2E7C975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66" y="211825"/>
            <a:ext cx="4349434" cy="29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9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59A06-B648-A3A0-16DC-61C5FC212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4F881A-8E09-11A3-C8D3-13ED1B377499}"/>
              </a:ext>
            </a:extLst>
          </p:cNvPr>
          <p:cNvSpPr txBox="1"/>
          <p:nvPr/>
        </p:nvSpPr>
        <p:spPr>
          <a:xfrm>
            <a:off x="-4476" y="34787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9B3C21-7AD3-7A4F-5E82-75F2FFE8C7E2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きっさてんのやすみ　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　です　か。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DEB30-BE9C-4890-360E-EBF58B1F1D0A}"/>
              </a:ext>
            </a:extLst>
          </p:cNvPr>
          <p:cNvSpPr txBox="1"/>
          <p:nvPr/>
        </p:nvSpPr>
        <p:spPr>
          <a:xfrm>
            <a:off x="6438900" y="4774624"/>
            <a:ext cx="2286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4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水曜日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368C0-D1D1-FCEB-E558-DF0E9501C3F5}"/>
              </a:ext>
            </a:extLst>
          </p:cNvPr>
          <p:cNvSpPr txBox="1"/>
          <p:nvPr/>
        </p:nvSpPr>
        <p:spPr>
          <a:xfrm>
            <a:off x="11023818" y="4853573"/>
            <a:ext cx="679450" cy="54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AB857C-5FBD-1B20-9826-08653BBA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2472"/>
            <a:ext cx="5218901" cy="28626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8C2194-E937-F152-0A06-32D95D4A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6" y="80478"/>
            <a:ext cx="4411279" cy="29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3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FBB93-F486-2231-482E-8FD04106F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FF99F-4E50-29A7-046D-E863C137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79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CB7A-11AB-A5FC-9CEE-3CD64C865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938D0D-EF58-E89A-DAF9-18019DEB713E}"/>
              </a:ext>
            </a:extLst>
          </p:cNvPr>
          <p:cNvSpPr txBox="1"/>
          <p:nvPr/>
        </p:nvSpPr>
        <p:spPr>
          <a:xfrm>
            <a:off x="141217" y="69574"/>
            <a:ext cx="3794679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F2804-CDAE-6A18-F67D-388A805EE2DD}"/>
              </a:ext>
            </a:extLst>
          </p:cNvPr>
          <p:cNvSpPr txBox="1"/>
          <p:nvPr/>
        </p:nvSpPr>
        <p:spPr>
          <a:xfrm>
            <a:off x="4067936" y="286521"/>
            <a:ext cx="7982848" cy="54634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Brazilian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at Tokyo University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　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Cooking, traveling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August 24th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DF9DC-5A43-B38E-4B9E-6BC0CE9A82CB}"/>
              </a:ext>
            </a:extLst>
          </p:cNvPr>
          <p:cNvSpPr txBox="1"/>
          <p:nvPr/>
        </p:nvSpPr>
        <p:spPr>
          <a:xfrm>
            <a:off x="1033945" y="5213291"/>
            <a:ext cx="305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latin typeface="MS Gothic" panose="020B0609070205080204" pitchFamily="49" charset="-128"/>
                <a:ea typeface="MS Gothic" panose="020B0609070205080204" pitchFamily="49" charset="-128"/>
              </a:rPr>
              <a:t>ソーフィア</a:t>
            </a:r>
            <a:endParaRPr lang="en-VN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AAE17-F887-82F2-F130-5153E2CB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56" y="286521"/>
            <a:ext cx="35306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76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54FFF-4A71-5935-0E93-D85641E9F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AB0DE-26BA-9E32-58C6-56687082CDD1}"/>
              </a:ext>
            </a:extLst>
          </p:cNvPr>
          <p:cNvSpPr txBox="1"/>
          <p:nvPr/>
        </p:nvSpPr>
        <p:spPr>
          <a:xfrm>
            <a:off x="141217" y="69574"/>
            <a:ext cx="5395983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966C3-9DAB-D193-FB84-928A2DA7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42" y="1537593"/>
            <a:ext cx="4312931" cy="3452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B29DE-1734-0BDA-6687-BDCB2C27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78" y="1294018"/>
            <a:ext cx="5275436" cy="34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74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0087D-16B8-7B78-C905-70164757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2FCA6D-767E-A5FF-2420-B318B0834508}"/>
              </a:ext>
            </a:extLst>
          </p:cNvPr>
          <p:cNvSpPr txBox="1"/>
          <p:nvPr/>
        </p:nvSpPr>
        <p:spPr>
          <a:xfrm>
            <a:off x="-23860" y="-31451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A8818-C56B-D07C-8E74-05EDCD2A54F4}"/>
              </a:ext>
            </a:extLst>
          </p:cNvPr>
          <p:cNvSpPr txBox="1"/>
          <p:nvPr/>
        </p:nvSpPr>
        <p:spPr>
          <a:xfrm>
            <a:off x="152400" y="4489175"/>
            <a:ext cx="1202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かいしゃ　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までですか。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BC27F-C5C3-0B6D-F069-83AA4CB10467}"/>
              </a:ext>
            </a:extLst>
          </p:cNvPr>
          <p:cNvSpPr txBox="1"/>
          <p:nvPr/>
        </p:nvSpPr>
        <p:spPr>
          <a:xfrm>
            <a:off x="2839816" y="4489174"/>
            <a:ext cx="302758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ごぜん7時はん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79451A-2F8C-2CD5-3CE5-65D6F5C14825}"/>
              </a:ext>
            </a:extLst>
          </p:cNvPr>
          <p:cNvSpPr txBox="1"/>
          <p:nvPr/>
        </p:nvSpPr>
        <p:spPr>
          <a:xfrm>
            <a:off x="6858001" y="4489174"/>
            <a:ext cx="279399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ごご</a:t>
            </a:r>
            <a:r>
              <a:rPr lang="en-US" altLang="ja-JP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9</a:t>
            </a:r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時はん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F1D35-86FE-DEE7-E6F0-5A5455242850}"/>
              </a:ext>
            </a:extLst>
          </p:cNvPr>
          <p:cNvSpPr txBox="1"/>
          <p:nvPr/>
        </p:nvSpPr>
        <p:spPr>
          <a:xfrm>
            <a:off x="11366500" y="4184949"/>
            <a:ext cx="457200" cy="889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5E79BA-1362-F3CC-B509-B1D0B80E2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384" y="220258"/>
            <a:ext cx="5468880" cy="2628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071C6-E860-68CE-4AAD-1FAF2A18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39" y="0"/>
            <a:ext cx="3917161" cy="30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9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ECC51-379B-A789-6128-3A1FACDC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8AAAB-BD5A-411A-B947-29F5A3EC56A6}"/>
              </a:ext>
            </a:extLst>
          </p:cNvPr>
          <p:cNvSpPr txBox="1"/>
          <p:nvPr/>
        </p:nvSpPr>
        <p:spPr>
          <a:xfrm>
            <a:off x="-4476" y="34787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99479-8E8E-4FD3-F50B-24E695DF64E5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さかなや　のやすみ　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　です　か。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12811-2DCC-E7DA-E254-18CC5C1D1EB1}"/>
              </a:ext>
            </a:extLst>
          </p:cNvPr>
          <p:cNvSpPr txBox="1"/>
          <p:nvPr/>
        </p:nvSpPr>
        <p:spPr>
          <a:xfrm>
            <a:off x="6438900" y="4774624"/>
            <a:ext cx="2286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4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火曜日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3D24D-0BEC-1E86-5AE8-D852061A1A72}"/>
              </a:ext>
            </a:extLst>
          </p:cNvPr>
          <p:cNvSpPr txBox="1"/>
          <p:nvPr/>
        </p:nvSpPr>
        <p:spPr>
          <a:xfrm>
            <a:off x="11023818" y="4853573"/>
            <a:ext cx="679450" cy="54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806949-48CC-5223-08FF-6D753F4EE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27" y="365858"/>
            <a:ext cx="5898845" cy="3230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DB6B5A-2EFD-CD65-5E75-E1F306941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4" y="106005"/>
            <a:ext cx="4413526" cy="37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85CAF-52FB-9652-B410-169008828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018B10E-4DE5-21BA-C8AA-F97CE36D2E8B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かいしゃ</a:t>
            </a:r>
            <a:r>
              <a:rPr lang="ja-JP" altLang="en-US" sz="36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のやすみ　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です　か。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4025C-772B-1D2F-C761-D23C31F78506}"/>
              </a:ext>
            </a:extLst>
          </p:cNvPr>
          <p:cNvSpPr txBox="1"/>
          <p:nvPr/>
        </p:nvSpPr>
        <p:spPr>
          <a:xfrm>
            <a:off x="6438900" y="4774624"/>
            <a:ext cx="2286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4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水曜日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51471-FEF3-FE00-CE75-9AC9386AF88A}"/>
              </a:ext>
            </a:extLst>
          </p:cNvPr>
          <p:cNvSpPr txBox="1"/>
          <p:nvPr/>
        </p:nvSpPr>
        <p:spPr>
          <a:xfrm>
            <a:off x="10693400" y="4853573"/>
            <a:ext cx="670143" cy="54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5BC80B-243B-C673-BB56-57D46618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430" y="346809"/>
            <a:ext cx="6018113" cy="2892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963A25-C0AF-2C00-5F8E-B7B541F1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8" y="142382"/>
            <a:ext cx="3952802" cy="309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54F9E-8A70-6F03-44E5-5BFA0A42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049BEE-D2AC-FC56-1DE8-CBCCA62C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0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28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249B-C3E3-21E9-32C8-E1F2A770D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3F92B-83F2-2C2F-7FD4-FCE0F349BAAE}"/>
              </a:ext>
            </a:extLst>
          </p:cNvPr>
          <p:cNvSpPr txBox="1"/>
          <p:nvPr/>
        </p:nvSpPr>
        <p:spPr>
          <a:xfrm>
            <a:off x="0" y="49695"/>
            <a:ext cx="4363278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828EA-3ACF-5449-86B8-50EA93FD1278}"/>
              </a:ext>
            </a:extLst>
          </p:cNvPr>
          <p:cNvSpPr txBox="1"/>
          <p:nvPr/>
        </p:nvSpPr>
        <p:spPr>
          <a:xfrm>
            <a:off x="4561066" y="286521"/>
            <a:ext cx="7489717" cy="54634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Thai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employee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Swimming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July 20th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D6C42-4C60-3DA3-B87B-7F5D8FBB6A4D}"/>
              </a:ext>
            </a:extLst>
          </p:cNvPr>
          <p:cNvSpPr txBox="1"/>
          <p:nvPr/>
        </p:nvSpPr>
        <p:spPr>
          <a:xfrm>
            <a:off x="1033945" y="5213291"/>
            <a:ext cx="229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>
                <a:latin typeface="MS Gothic" panose="020B0609070205080204" pitchFamily="49" charset="-128"/>
                <a:ea typeface="MS Gothic" panose="020B0609070205080204" pitchFamily="49" charset="-128"/>
              </a:rPr>
              <a:t>カンニカ</a:t>
            </a:r>
            <a:endParaRPr lang="en-VN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3B5F5-F09F-AC0E-5255-D49F3E5B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3" y="1430947"/>
            <a:ext cx="3090628" cy="28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28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27811-86A4-5641-DFD8-99329B96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E931AE-8358-C375-7EE1-9A1ED3AF1347}"/>
              </a:ext>
            </a:extLst>
          </p:cNvPr>
          <p:cNvSpPr txBox="1"/>
          <p:nvPr/>
        </p:nvSpPr>
        <p:spPr>
          <a:xfrm>
            <a:off x="141217" y="69574"/>
            <a:ext cx="5395983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7EC02-3987-6809-8224-988E3239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1" y="960781"/>
            <a:ext cx="3319670" cy="4409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5B033-DA52-78E7-5326-F21A10B79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94" y="801203"/>
            <a:ext cx="5955421" cy="41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76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16BB-8F1F-2EDB-41E3-36EA598E0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54EF44-7133-9FE7-9FC2-9DEB0EE0757A}"/>
              </a:ext>
            </a:extLst>
          </p:cNvPr>
          <p:cNvSpPr txBox="1"/>
          <p:nvPr/>
        </p:nvSpPr>
        <p:spPr>
          <a:xfrm>
            <a:off x="-23860" y="-31451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EC962-D606-5294-AC87-0EE09CE2804A}"/>
              </a:ext>
            </a:extLst>
          </p:cNvPr>
          <p:cNvSpPr txBox="1"/>
          <p:nvPr/>
        </p:nvSpPr>
        <p:spPr>
          <a:xfrm>
            <a:off x="152400" y="4489175"/>
            <a:ext cx="1202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パンや　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までです　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E4169-6324-4A16-7B7B-F526F7B69327}"/>
              </a:ext>
            </a:extLst>
          </p:cNvPr>
          <p:cNvSpPr txBox="1"/>
          <p:nvPr/>
        </p:nvSpPr>
        <p:spPr>
          <a:xfrm>
            <a:off x="2882900" y="4507948"/>
            <a:ext cx="263080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ごぜん９時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A163ED-DE15-03E8-ADF3-4349A74558A1}"/>
              </a:ext>
            </a:extLst>
          </p:cNvPr>
          <p:cNvSpPr txBox="1"/>
          <p:nvPr/>
        </p:nvSpPr>
        <p:spPr>
          <a:xfrm>
            <a:off x="6576693" y="4489174"/>
            <a:ext cx="263080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ごご</a:t>
            </a:r>
            <a:r>
              <a:rPr lang="en-US" altLang="ja-JP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4</a:t>
            </a:r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時はん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1632F-23D9-C2D2-BAF7-85AB7D2ADF2E}"/>
              </a:ext>
            </a:extLst>
          </p:cNvPr>
          <p:cNvSpPr txBox="1"/>
          <p:nvPr/>
        </p:nvSpPr>
        <p:spPr>
          <a:xfrm>
            <a:off x="11157464" y="4337061"/>
            <a:ext cx="615436" cy="889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672E3-CE3D-CE27-0F1A-5277D830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881" y="212530"/>
            <a:ext cx="5268346" cy="3038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7D9B5-2139-27A5-FBF1-712D022D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49" y="101025"/>
            <a:ext cx="3308151" cy="32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19F26-1A4E-6CA9-9388-92BE4335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8652B0-E8A6-E25B-4B97-E8C771834791}"/>
              </a:ext>
            </a:extLst>
          </p:cNvPr>
          <p:cNvSpPr txBox="1"/>
          <p:nvPr/>
        </p:nvSpPr>
        <p:spPr>
          <a:xfrm>
            <a:off x="-4476" y="34787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59147-53DB-68AF-4C42-A95E9E0846FD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パンや　のやすみ　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　です　か。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F9719-EAB4-D78E-A557-031463DA19B2}"/>
              </a:ext>
            </a:extLst>
          </p:cNvPr>
          <p:cNvSpPr txBox="1"/>
          <p:nvPr/>
        </p:nvSpPr>
        <p:spPr>
          <a:xfrm>
            <a:off x="6438900" y="4774624"/>
            <a:ext cx="2286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4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日曜日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E3DBF-11A8-29AF-720A-914AD20F9699}"/>
              </a:ext>
            </a:extLst>
          </p:cNvPr>
          <p:cNvSpPr txBox="1"/>
          <p:nvPr/>
        </p:nvSpPr>
        <p:spPr>
          <a:xfrm>
            <a:off x="11023818" y="4853573"/>
            <a:ext cx="679450" cy="54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2837B6-248B-A989-83B8-823CD7E2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305" y="184150"/>
            <a:ext cx="5625963" cy="324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9A3FE4-C2AB-A4EB-987D-89947231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34787"/>
            <a:ext cx="3517900" cy="34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9982D-5975-51CD-ED85-FAEAFA3E5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DEFE14-892B-31D4-7E84-0828B2A8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3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09EB2-DA33-46BE-D2E2-E83C7DC09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ECF53-E3C0-351E-A6DA-FE6F5F403F29}"/>
              </a:ext>
            </a:extLst>
          </p:cNvPr>
          <p:cNvSpPr txBox="1"/>
          <p:nvPr/>
        </p:nvSpPr>
        <p:spPr>
          <a:xfrm>
            <a:off x="141217" y="69574"/>
            <a:ext cx="4363278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E797D-86B6-E3CA-22AB-DDE017C4321A}"/>
              </a:ext>
            </a:extLst>
          </p:cNvPr>
          <p:cNvSpPr txBox="1"/>
          <p:nvPr/>
        </p:nvSpPr>
        <p:spPr>
          <a:xfrm>
            <a:off x="4561066" y="0"/>
            <a:ext cx="7489717" cy="65714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Chinese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Teacher at Aozora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Swimming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July 20th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43E8-F7F9-5DA9-D289-D74D675E8E8D}"/>
              </a:ext>
            </a:extLst>
          </p:cNvPr>
          <p:cNvSpPr txBox="1"/>
          <p:nvPr/>
        </p:nvSpPr>
        <p:spPr>
          <a:xfrm>
            <a:off x="1033945" y="5213291"/>
            <a:ext cx="3239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800" b="1" dirty="0">
                <a:latin typeface="MS Gothic" panose="020B0609070205080204" pitchFamily="49" charset="-128"/>
                <a:ea typeface="MS Gothic" panose="020B0609070205080204" pitchFamily="49" charset="-128"/>
              </a:rPr>
              <a:t>アイ</a:t>
            </a:r>
            <a:r>
              <a:rPr lang="ja-JP" altLang="en-US" sz="4800" b="1">
                <a:latin typeface="MS Gothic" panose="020B0609070205080204" pitchFamily="49" charset="-128"/>
                <a:ea typeface="MS Gothic" panose="020B0609070205080204" pitchFamily="49" charset="-128"/>
              </a:rPr>
              <a:t>リン</a:t>
            </a:r>
            <a:endParaRPr lang="en-VN" sz="48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83EE6-E454-D8D7-7696-3DA422115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68" y="1110722"/>
            <a:ext cx="3738981" cy="33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89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60719-AF66-128A-1A22-CAC61500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820FC-6518-8A6E-5DFD-C5BF747EA5B8}"/>
              </a:ext>
            </a:extLst>
          </p:cNvPr>
          <p:cNvSpPr txBox="1"/>
          <p:nvPr/>
        </p:nvSpPr>
        <p:spPr>
          <a:xfrm>
            <a:off x="141217" y="69574"/>
            <a:ext cx="5395983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EC10E-D154-7A0C-2EE8-91006F29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3" y="1000815"/>
            <a:ext cx="3827506" cy="4565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4783E-D359-AD97-398E-598CFA189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813" y="1219475"/>
            <a:ext cx="6314970" cy="31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9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50AAC-2A79-EE4F-98BB-EAC7B399C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4C44D8-5B40-629F-BFC3-0C928F2736A8}"/>
              </a:ext>
            </a:extLst>
          </p:cNvPr>
          <p:cNvSpPr txBox="1"/>
          <p:nvPr/>
        </p:nvSpPr>
        <p:spPr>
          <a:xfrm>
            <a:off x="-23860" y="-31451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2F404-329A-FB7B-4D97-2173AA67619D}"/>
              </a:ext>
            </a:extLst>
          </p:cNvPr>
          <p:cNvSpPr txBox="1"/>
          <p:nvPr/>
        </p:nvSpPr>
        <p:spPr>
          <a:xfrm>
            <a:off x="152400" y="4489175"/>
            <a:ext cx="1202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ほんや　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　ですか。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F662E-5FFE-B080-35AE-28029B352698}"/>
              </a:ext>
            </a:extLst>
          </p:cNvPr>
          <p:cNvSpPr txBox="1"/>
          <p:nvPr/>
        </p:nvSpPr>
        <p:spPr>
          <a:xfrm>
            <a:off x="2496511" y="4489173"/>
            <a:ext cx="302758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ごぜん7時はん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D3B626-4F27-1C18-7BEC-75FF23A40D64}"/>
              </a:ext>
            </a:extLst>
          </p:cNvPr>
          <p:cNvSpPr txBox="1"/>
          <p:nvPr/>
        </p:nvSpPr>
        <p:spPr>
          <a:xfrm>
            <a:off x="6858001" y="4489174"/>
            <a:ext cx="231139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ごご</a:t>
            </a:r>
            <a:r>
              <a:rPr lang="en-US" altLang="ja-JP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9</a:t>
            </a:r>
            <a:r>
              <a:rPr lang="en-VN" sz="32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D26E2-5A39-0688-D74A-DDE1E765F5B9}"/>
              </a:ext>
            </a:extLst>
          </p:cNvPr>
          <p:cNvSpPr txBox="1"/>
          <p:nvPr/>
        </p:nvSpPr>
        <p:spPr>
          <a:xfrm>
            <a:off x="11208264" y="4184949"/>
            <a:ext cx="615436" cy="889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3408C2-7984-0273-7527-C64E71498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882" y="412498"/>
            <a:ext cx="6992149" cy="2533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EC0771-72A8-063A-A483-6631F003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3" y="73462"/>
            <a:ext cx="4746276" cy="302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17EE22-03DC-B421-9B36-66DBC13A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6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17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54A10-8798-F25B-26B3-0A1F969A7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C3D0F5-D14E-0389-0D31-307351318C82}"/>
              </a:ext>
            </a:extLst>
          </p:cNvPr>
          <p:cNvSpPr txBox="1"/>
          <p:nvPr/>
        </p:nvSpPr>
        <p:spPr>
          <a:xfrm>
            <a:off x="-4476" y="34787"/>
            <a:ext cx="12196476" cy="678842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37981-5A52-B81A-0551-62846A5D9606}"/>
              </a:ext>
            </a:extLst>
          </p:cNvPr>
          <p:cNvSpPr txBox="1"/>
          <p:nvPr/>
        </p:nvSpPr>
        <p:spPr>
          <a:xfrm>
            <a:off x="0" y="47746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ほんや　のやすみ　は　　　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何曜日</a:t>
            </a:r>
            <a:r>
              <a:rPr lang="ja-JP" altLang="en-US" sz="40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　　　です　か。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C5F25-63AE-79F9-BDFB-D59553ED2545}"/>
              </a:ext>
            </a:extLst>
          </p:cNvPr>
          <p:cNvSpPr txBox="1"/>
          <p:nvPr/>
        </p:nvSpPr>
        <p:spPr>
          <a:xfrm>
            <a:off x="5372100" y="4774624"/>
            <a:ext cx="4013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4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水曜日の</a:t>
            </a:r>
            <a:r>
              <a:rPr lang="ja-JP" altLang="en-US" sz="4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午後</a:t>
            </a:r>
            <a:endParaRPr lang="en-VN" sz="4000" b="1" dirty="0">
              <a:solidFill>
                <a:srgbClr val="FF0000"/>
              </a:solidFill>
              <a:highlight>
                <a:srgbClr val="FFFF00"/>
              </a:highlight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2E239-BA9F-2E66-6067-DDFA369C95CC}"/>
              </a:ext>
            </a:extLst>
          </p:cNvPr>
          <p:cNvSpPr txBox="1"/>
          <p:nvPr/>
        </p:nvSpPr>
        <p:spPr>
          <a:xfrm>
            <a:off x="11023818" y="4853573"/>
            <a:ext cx="679450" cy="5499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41D7B-1CD7-9123-0305-7C071E59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77" y="667876"/>
            <a:ext cx="7298023" cy="1736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2A559-0141-4B62-ACB5-9B66BAA8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34786"/>
            <a:ext cx="4711700" cy="30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BBF2C-4BFE-043B-4C37-0237594C7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BFFFE0-10BF-9F37-3BE1-39DCF465D192}"/>
              </a:ext>
            </a:extLst>
          </p:cNvPr>
          <p:cNvSpPr txBox="1"/>
          <p:nvPr/>
        </p:nvSpPr>
        <p:spPr>
          <a:xfrm>
            <a:off x="0" y="49695"/>
            <a:ext cx="4363278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DC466-F493-28AF-E8F7-BB930751B938}"/>
              </a:ext>
            </a:extLst>
          </p:cNvPr>
          <p:cNvSpPr txBox="1"/>
          <p:nvPr/>
        </p:nvSpPr>
        <p:spPr>
          <a:xfrm>
            <a:off x="4561066" y="286521"/>
            <a:ext cx="7489717" cy="54634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Nationality: Chinese</a:t>
            </a: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employee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Hobbies: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Swimming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birth:</a:t>
            </a:r>
            <a:r>
              <a:rPr lang="ja-JP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July 20th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1A73A-66A9-DE43-9BF4-1766DAD1B6C0}"/>
              </a:ext>
            </a:extLst>
          </p:cNvPr>
          <p:cNvSpPr txBox="1"/>
          <p:nvPr/>
        </p:nvSpPr>
        <p:spPr>
          <a:xfrm>
            <a:off x="1033945" y="5213291"/>
            <a:ext cx="28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/>
              <a:t>ショウリン</a:t>
            </a:r>
            <a:endParaRPr lang="en-VN" sz="80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6F0D2-70D4-12E8-49A8-6BE5FC2E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8" y="682043"/>
            <a:ext cx="34036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5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44367-F5E3-475D-1947-A225B5582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22EDB-E072-2013-BC00-0C66DD4EC220}"/>
              </a:ext>
            </a:extLst>
          </p:cNvPr>
          <p:cNvSpPr txBox="1"/>
          <p:nvPr/>
        </p:nvSpPr>
        <p:spPr>
          <a:xfrm>
            <a:off x="141217" y="69574"/>
            <a:ext cx="3794679" cy="675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B6744-ED0F-330D-1519-988BE7286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76" y="681135"/>
            <a:ext cx="6236459" cy="4798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D8C48-DFE3-239B-6919-1BC78C46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45" y="1598100"/>
            <a:ext cx="3455296" cy="30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F084-CDDC-E1DE-26DA-7A839046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087855-EFC4-26B9-6DC8-40BA885FE0F4}"/>
              </a:ext>
            </a:extLst>
          </p:cNvPr>
          <p:cNvSpPr txBox="1"/>
          <p:nvPr/>
        </p:nvSpPr>
        <p:spPr>
          <a:xfrm>
            <a:off x="0" y="69574"/>
            <a:ext cx="12192000" cy="6788426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CE6FC6-7D3B-92EB-B462-32A2026C9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56" y="201037"/>
            <a:ext cx="4786244" cy="3003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77F4B0-54B9-54CC-0CCF-A1FF4FA8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78" y="201037"/>
            <a:ext cx="3180522" cy="302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7C73E-DD60-BD85-0262-0C85D6FAE213}"/>
              </a:ext>
            </a:extLst>
          </p:cNvPr>
          <p:cNvSpPr txBox="1"/>
          <p:nvPr/>
        </p:nvSpPr>
        <p:spPr>
          <a:xfrm>
            <a:off x="0" y="402203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5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コンビニ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　　ですか。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CBAFB-B497-1489-DA2F-C3D4D26BCA50}"/>
              </a:ext>
            </a:extLst>
          </p:cNvPr>
          <p:cNvSpPr txBox="1"/>
          <p:nvPr/>
        </p:nvSpPr>
        <p:spPr>
          <a:xfrm>
            <a:off x="0" y="540764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>
                <a:solidFill>
                  <a:schemeClr val="accent5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コンビニ</a:t>
            </a:r>
            <a:r>
              <a:rPr lang="ja-JP" altLang="en-US" sz="3200" b="1">
                <a:solidFill>
                  <a:schemeClr val="accent3">
                    <a:lumMod val="5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は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から　　</a:t>
            </a:r>
            <a:r>
              <a:rPr lang="ja-JP" altLang="en-US" sz="3200" b="1">
                <a:solidFill>
                  <a:srgbClr val="FF0000"/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なんじ　　</a:t>
            </a:r>
            <a:r>
              <a:rPr lang="ja-JP" altLang="en-US" sz="3200" b="1">
                <a:latin typeface="MS Gothic" panose="020B0609070205080204" pitchFamily="49" charset="-128"/>
                <a:ea typeface="MS Gothic" panose="020B0609070205080204" pitchFamily="49" charset="-128"/>
              </a:rPr>
              <a:t>まで　　ですか。　</a:t>
            </a:r>
            <a:endParaRPr lang="en-VN" sz="3200" b="1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A4CFB-A01D-DF0D-2D90-BA0937A9FC20}"/>
              </a:ext>
            </a:extLst>
          </p:cNvPr>
          <p:cNvSpPr txBox="1"/>
          <p:nvPr/>
        </p:nvSpPr>
        <p:spPr>
          <a:xfrm>
            <a:off x="2222501" y="5407646"/>
            <a:ext cx="27813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VN" sz="3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午前</a:t>
            </a:r>
            <a:r>
              <a:rPr lang="ja-JP" altLang="en-US" sz="3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　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7</a:t>
            </a:r>
            <a:r>
              <a:rPr lang="ja-JP" altLang="en-US" sz="3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じはん</a:t>
            </a:r>
            <a:endParaRPr lang="en-VN" sz="3000" b="1" dirty="0">
              <a:solidFill>
                <a:srgbClr val="FF0000"/>
              </a:solidFill>
              <a:highlight>
                <a:srgbClr val="FFFF00"/>
              </a:highlight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29F8E-36DB-AFC3-C756-49F20532EC9B}"/>
              </a:ext>
            </a:extLst>
          </p:cNvPr>
          <p:cNvSpPr txBox="1"/>
          <p:nvPr/>
        </p:nvSpPr>
        <p:spPr>
          <a:xfrm>
            <a:off x="5835652" y="5407646"/>
            <a:ext cx="27813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3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午後　</a:t>
            </a:r>
            <a:r>
              <a:rPr lang="en-US" altLang="ja-JP" sz="3000" b="1" dirty="0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5</a:t>
            </a:r>
            <a:r>
              <a:rPr lang="ja-JP" altLang="en-US" sz="3000" b="1">
                <a:solidFill>
                  <a:srgbClr val="FF0000"/>
                </a:solidFill>
                <a:highlight>
                  <a:srgbClr val="FFFF00"/>
                </a:highlight>
                <a:latin typeface="MS Gothic" panose="020B0609070205080204" pitchFamily="49" charset="-128"/>
                <a:ea typeface="MS Gothic" panose="020B0609070205080204" pitchFamily="49" charset="-128"/>
              </a:rPr>
              <a:t>じはん</a:t>
            </a:r>
            <a:endParaRPr lang="en-VN" sz="3000" b="1" dirty="0">
              <a:solidFill>
                <a:srgbClr val="FF0000"/>
              </a:solidFill>
              <a:highlight>
                <a:srgbClr val="FFFF00"/>
              </a:highlight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F66EC3-89F0-F485-9064-ED9B688F8F79}"/>
              </a:ext>
            </a:extLst>
          </p:cNvPr>
          <p:cNvSpPr txBox="1"/>
          <p:nvPr/>
        </p:nvSpPr>
        <p:spPr>
          <a:xfrm>
            <a:off x="8343900" y="-1206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8E591-43C4-5789-EC32-374EC7A9E8FE}"/>
              </a:ext>
            </a:extLst>
          </p:cNvPr>
          <p:cNvSpPr txBox="1"/>
          <p:nvPr/>
        </p:nvSpPr>
        <p:spPr>
          <a:xfrm>
            <a:off x="11188700" y="5407646"/>
            <a:ext cx="4445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0576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610</Words>
  <Application>Microsoft Macintosh PowerPoint</Application>
  <PresentationFormat>Widescreen</PresentationFormat>
  <Paragraphs>135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MS Gothic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Huyen Nguyen Thi</dc:creator>
  <cp:keywords/>
  <dc:description/>
  <cp:lastModifiedBy>Huyen Nguyen Thi</cp:lastModifiedBy>
  <cp:revision>41</cp:revision>
  <dcterms:created xsi:type="dcterms:W3CDTF">2025-07-13T08:43:12Z</dcterms:created>
  <dcterms:modified xsi:type="dcterms:W3CDTF">2025-07-20T14:14:31Z</dcterms:modified>
  <cp:category/>
</cp:coreProperties>
</file>